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8" r:id="rId2"/>
    <p:sldId id="263" r:id="rId3"/>
    <p:sldId id="2039" r:id="rId4"/>
    <p:sldId id="2043" r:id="rId5"/>
    <p:sldId id="2045" r:id="rId6"/>
    <p:sldId id="2054" r:id="rId7"/>
    <p:sldId id="2053" r:id="rId8"/>
    <p:sldId id="2046" r:id="rId9"/>
    <p:sldId id="2048" r:id="rId10"/>
    <p:sldId id="2049" r:id="rId11"/>
    <p:sldId id="2050" r:id="rId12"/>
    <p:sldId id="2051" r:id="rId13"/>
    <p:sldId id="2055" r:id="rId14"/>
    <p:sldId id="2047" r:id="rId15"/>
    <p:sldId id="2052" r:id="rId16"/>
    <p:sldId id="2056" r:id="rId17"/>
    <p:sldId id="202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41" userDrawn="1">
          <p15:clr>
            <a:srgbClr val="A4A3A4"/>
          </p15:clr>
        </p15:guide>
        <p15:guide id="9" pos="438" userDrawn="1">
          <p15:clr>
            <a:srgbClr val="A4A3A4"/>
          </p15:clr>
        </p15:guide>
        <p15:guide id="11" pos="2139" userDrawn="1">
          <p15:clr>
            <a:srgbClr val="A4A3A4"/>
          </p15:clr>
        </p15:guide>
        <p15:guide id="12" orient="horz" pos="13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7F4FD"/>
    <a:srgbClr val="F3F3F3"/>
    <a:srgbClr val="D9D9D8"/>
    <a:srgbClr val="B4B4B5"/>
    <a:srgbClr val="FEFCFB"/>
    <a:srgbClr val="39A9B5"/>
    <a:srgbClr val="3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30"/>
    <p:restoredTop sz="95439"/>
  </p:normalViewPr>
  <p:slideViewPr>
    <p:cSldViewPr snapToGrid="0" snapToObjects="1" showGuides="1">
      <p:cViewPr varScale="1">
        <p:scale>
          <a:sx n="74" d="100"/>
          <a:sy n="74" d="100"/>
        </p:scale>
        <p:origin x="816" y="60"/>
      </p:cViewPr>
      <p:guideLst>
        <p:guide orient="horz" pos="2160"/>
        <p:guide pos="7242"/>
        <p:guide pos="3840"/>
        <p:guide orient="horz" pos="346"/>
        <p:guide orient="horz" pos="3974"/>
        <p:guide pos="5541"/>
        <p:guide pos="438"/>
        <p:guide pos="2139"/>
        <p:guide orient="horz" pos="132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Libre Franklin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Libre Franklin Light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11/5/2020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Libre Franklin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Libre Franklin Light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3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04101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72318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14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5384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15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76933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16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2939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4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4082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5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0459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6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9904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7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290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8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4283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2583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55458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9151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460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9C394FC-27AC-C040-A3DB-49CAE72609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F54A7D-8FBD-FD48-ACEA-6844D632C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2B21ECF-A424-1141-9F67-FB81B1D45A56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6805751" y="1018905"/>
            <a:ext cx="4759236" cy="484631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Libre Franklin Light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1E0335-A672-8845-8861-85EA53A76B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55670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and Number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09B422-E105-874F-90AF-A0B8FCD737F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77657185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25F433-C43F-0342-A2BE-EF524ACB34D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792630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_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7DF9AA-9249-4F48-9AAD-A49F79DF190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52697856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1387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Libre Franklin Light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11/5/2020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Libre Franklin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Libre Franklin Light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5" r:id="rId3"/>
    <p:sldLayoutId id="2147483669" r:id="rId4"/>
    <p:sldLayoutId id="2147483672" r:id="rId5"/>
    <p:sldLayoutId id="2147483675" r:id="rId6"/>
    <p:sldLayoutId id="2147483671" r:id="rId7"/>
    <p:sldLayoutId id="2147483670" r:id="rId8"/>
    <p:sldLayoutId id="2147483673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Libre Franklin Light" pitchFamily="2" charset="77"/>
          <a:ea typeface="+mj-ea"/>
          <a:cs typeface="Khula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695325" y="2827384"/>
            <a:ext cx="10801350" cy="12003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7200" dirty="0">
                <a:solidFill>
                  <a:schemeClr val="tx2"/>
                </a:solidFill>
                <a:latin typeface="Libre Franklin SemiBold" pitchFamily="2" charset="77"/>
                <a:ea typeface="Zilla Slab SemiBold" pitchFamily="2" charset="77"/>
                <a:cs typeface="Khula" panose="02000000000000000000" pitchFamily="2" charset="0"/>
              </a:rPr>
              <a:t>KELOMPOK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695326" y="4164903"/>
            <a:ext cx="10801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>
                <a:latin typeface="Libre Franklin Light" pitchFamily="2" charset="77"/>
                <a:ea typeface="Zilla Slab Light" pitchFamily="2" charset="77"/>
                <a:cs typeface="Khula" panose="02000000000000000000" pitchFamily="2" charset="0"/>
              </a:rPr>
              <a:t>E-Commerce</a:t>
            </a: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596062"/>
            <a:ext cx="9453093" cy="366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Search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memiliki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fitur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search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berarti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mencari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kebutuhan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. Jadi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ketika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mencari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mereka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muncul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mereka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cari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Sell in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bekerja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sama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iklankan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310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596062"/>
            <a:ext cx="9453093" cy="366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Faq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pertanyaan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proses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pengiriman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lainnya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Costumer care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puas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kinerja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pengerjaan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pelayanan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kurang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berusaha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memperbaiki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926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965394"/>
            <a:ext cx="9453093" cy="2927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Wishlist: 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masukan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(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user)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kepada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desain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web,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desain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pakaian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lain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Lonceng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Fitur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pemberitahuan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kepada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diskon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pakaian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lainnya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759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965394"/>
            <a:ext cx="9453093" cy="366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Rating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ating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menilai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nanti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rating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 dan user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selanjutnya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apabila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berdasarkan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rating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tertinggi</a:t>
            </a:r>
            <a:endParaRPr lang="en-US" sz="2400" dirty="0"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Pengiriman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memlih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mana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pengiriman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9236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600533" y="380557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TAMPILAN WEB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3ED335-BAE6-4DD6-B85E-52E332973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71" y="1380466"/>
            <a:ext cx="9829858" cy="531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986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600533" y="380557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TAMPILAN WEB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E53B19-B157-423A-A3C1-67F888D99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300" y="1372156"/>
            <a:ext cx="9931400" cy="536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712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600533" y="380557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TAMPILAN WEB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0E4CF5-AFB9-41F1-B131-4753801CE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200" y="1355066"/>
            <a:ext cx="10007599" cy="54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9335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5325" y="3897668"/>
            <a:ext cx="10801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Libre Franklin Medium" pitchFamily="2" charset="77"/>
                <a:ea typeface="Source Serif Pro" panose="02040603050405020204" pitchFamily="18" charset="0"/>
                <a:cs typeface="Khula Semibold" panose="02000000000000000000" pitchFamily="2" charset="0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5325" y="1779059"/>
            <a:ext cx="1080135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spc="-150" dirty="0">
                <a:solidFill>
                  <a:schemeClr val="tx2"/>
                </a:solidFill>
                <a:latin typeface="Libre Franklin SemiBold" pitchFamily="2" charset="77"/>
                <a:ea typeface="Source Serif Pro Semibold" panose="02040603050405020204" pitchFamily="18" charset="0"/>
                <a:cs typeface="Rubik Medium" panose="02000604000000020004" pitchFamily="2" charset="-79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908928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Box 234">
            <a:extLst>
              <a:ext uri="{FF2B5EF4-FFF2-40B4-BE49-F238E27FC236}">
                <a16:creationId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-182202" y="1592213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Made Eka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Yayang</a:t>
            </a:r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Prananda</a:t>
            </a:r>
            <a:endParaRPr lang="en-US" sz="3200" dirty="0">
              <a:solidFill>
                <a:schemeClr val="tx2"/>
              </a:solidFill>
              <a:latin typeface="Libre Franklin Medium" pitchFamily="2" charset="77"/>
              <a:ea typeface="Nunito Bold" charset="0"/>
              <a:cs typeface="Khula Semibold" panose="02000000000000000000" pitchFamily="2" charset="0"/>
            </a:endParaRP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   (1808561110)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CD6D5EA-CA6B-460F-AA14-B52087DCA7B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3176" r="13176"/>
          <a:stretch>
            <a:fillRect/>
          </a:stretch>
        </p:blipFill>
        <p:spPr>
          <a:xfrm>
            <a:off x="6495690" y="1220744"/>
            <a:ext cx="4999624" cy="4846319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DEE252-2773-44A6-96EB-8CD3997B2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780" y="2586369"/>
            <a:ext cx="3561443" cy="15164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94EBDC3-89EA-4D47-AE6B-CB20E5F42F31}"/>
              </a:ext>
            </a:extLst>
          </p:cNvPr>
          <p:cNvSpPr txBox="1"/>
          <p:nvPr/>
        </p:nvSpPr>
        <p:spPr>
          <a:xfrm>
            <a:off x="-700493" y="3693679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I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Gusti</a:t>
            </a:r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Ngurah</a:t>
            </a:r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Dika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Varuna</a:t>
            </a:r>
            <a:endParaRPr lang="en-US" sz="3200" dirty="0">
              <a:solidFill>
                <a:schemeClr val="tx2"/>
              </a:solidFill>
              <a:latin typeface="Libre Franklin Medium" pitchFamily="2" charset="77"/>
              <a:ea typeface="Nunito Bold" charset="0"/>
              <a:cs typeface="Khula Semibold" panose="02000000000000000000" pitchFamily="2" charset="0"/>
            </a:endParaRP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(1808561109)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A0A113-148C-40BF-A85A-5B85F065C728}"/>
              </a:ext>
            </a:extLst>
          </p:cNvPr>
          <p:cNvSpPr txBox="1"/>
          <p:nvPr/>
        </p:nvSpPr>
        <p:spPr>
          <a:xfrm>
            <a:off x="-447395" y="2669431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3200" i="0" dirty="0">
                <a:effectLst/>
                <a:latin typeface="Libre Franklin"/>
              </a:rPr>
              <a:t>I Gede Made Sankhya Saiyoga Krisna</a:t>
            </a: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(1808561107)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884FE2-E12B-4F7A-A0A8-E038CF9D6CB9}"/>
              </a:ext>
            </a:extLst>
          </p:cNvPr>
          <p:cNvSpPr txBox="1"/>
          <p:nvPr/>
        </p:nvSpPr>
        <p:spPr>
          <a:xfrm>
            <a:off x="-953591" y="4776021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3200" i="0" dirty="0">
                <a:effectLst/>
                <a:latin typeface="Libre Franklin"/>
              </a:rPr>
              <a:t>I Gede </a:t>
            </a:r>
            <a:r>
              <a:rPr lang="sv-SE" sz="3200" dirty="0">
                <a:latin typeface="Libre Franklin"/>
              </a:rPr>
              <a:t>Alanda Indra Kusuma</a:t>
            </a:r>
            <a:endParaRPr lang="sv-SE" sz="3200" i="0" dirty="0">
              <a:effectLst/>
              <a:latin typeface="Libre Franklin"/>
            </a:endParaRP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(1808561099)</a:t>
            </a:r>
          </a:p>
        </p:txBody>
      </p:sp>
      <p:pic>
        <p:nvPicPr>
          <p:cNvPr id="27" name="Picture Placeholder 5">
            <a:extLst>
              <a:ext uri="{FF2B5EF4-FFF2-40B4-BE49-F238E27FC236}">
                <a16:creationId xmlns:a16="http://schemas.microsoft.com/office/drawing/2014/main" id="{AEB26268-3AC0-464A-BC31-7398AF86DA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76" r="13176"/>
          <a:stretch>
            <a:fillRect/>
          </a:stretch>
        </p:blipFill>
        <p:spPr>
          <a:xfrm>
            <a:off x="-953591" y="270290"/>
            <a:ext cx="5820228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0669094-D687-47FD-9314-8244F2EBADDA}"/>
              </a:ext>
            </a:extLst>
          </p:cNvPr>
          <p:cNvSpPr/>
          <p:nvPr/>
        </p:nvSpPr>
        <p:spPr>
          <a:xfrm>
            <a:off x="-353732" y="391948"/>
            <a:ext cx="540067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NAMA KELOMPOK </a:t>
            </a:r>
          </a:p>
        </p:txBody>
      </p:sp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527899" y="3198167"/>
            <a:ext cx="10801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Tujuan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di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Ciptanya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ialah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untuk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melakukan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proses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beli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dari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brand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secara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online.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TUJUAN</a:t>
            </a:r>
          </a:p>
        </p:txBody>
      </p:sp>
    </p:spTree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695325" y="2644170"/>
            <a:ext cx="10801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Konsep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dalam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website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ini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kita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dari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Namun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/user juga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bisa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produknya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di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setelah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melakukan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kesepakatan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harga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dengan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pihak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 Lalu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pihak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kembali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tersebut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di website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DESKRIPSI</a:t>
            </a:r>
          </a:p>
        </p:txBody>
      </p:sp>
    </p:spTree>
    <p:extLst>
      <p:ext uri="{BB962C8B-B14F-4D97-AF65-F5344CB8AC3E}">
        <p14:creationId xmlns:p14="http://schemas.microsoft.com/office/powerpoint/2010/main" val="7894514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4594775" y="1891970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Registrasi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dan Login 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FBE8E8-A715-43A0-B255-361DBF227E6B}"/>
              </a:ext>
            </a:extLst>
          </p:cNvPr>
          <p:cNvSpPr txBox="1"/>
          <p:nvPr/>
        </p:nvSpPr>
        <p:spPr>
          <a:xfrm>
            <a:off x="911051" y="2828835"/>
            <a:ext cx="10369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Jadi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nanti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log in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terlebih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dahulu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jika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membeli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dan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bagi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yang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belum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memiliki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akun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diarahkan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untuk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mendaftar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karena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tidak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bisa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check out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jika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tidak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memiliki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akun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2993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4594776" y="1162640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Tampilan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Registrasi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30016F-871A-4685-8504-98683EEBCD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9" r="2714"/>
          <a:stretch/>
        </p:blipFill>
        <p:spPr>
          <a:xfrm>
            <a:off x="1305058" y="1820704"/>
            <a:ext cx="9581882" cy="474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52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8C1E64-491B-4CE0-A77A-2E8114226E8A}"/>
              </a:ext>
            </a:extLst>
          </p:cNvPr>
          <p:cNvSpPr txBox="1"/>
          <p:nvPr/>
        </p:nvSpPr>
        <p:spPr>
          <a:xfrm>
            <a:off x="4594776" y="1204818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Tampilan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Login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C1F000-CE43-4470-93B4-DDCD38B2B8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924" y="1933173"/>
            <a:ext cx="882015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8759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766846"/>
            <a:ext cx="9453093" cy="3324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kategori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Disini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oleh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perusahaan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terdiri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berbagai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khusus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kategori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inginkan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lokasi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pPr lvl="0">
              <a:lnSpc>
                <a:spcPct val="106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Lokasi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dimaksud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lokasi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tempat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brand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menyebar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daerah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lihat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langsung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toko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2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780728"/>
            <a:ext cx="9453093" cy="3296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Login :</a:t>
            </a: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Login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memasukan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akun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web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cek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out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dibeli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Keranjang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Fitur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ditambahkan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ketika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menambahkan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masuk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keranjang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nanti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4774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PTIFY - Malachite - Dark">
      <a:dk1>
        <a:srgbClr val="F8F8F8"/>
      </a:dk1>
      <a:lt1>
        <a:srgbClr val="000000"/>
      </a:lt1>
      <a:dk2>
        <a:srgbClr val="FFFFFF"/>
      </a:dk2>
      <a:lt2>
        <a:srgbClr val="A3A8AC"/>
      </a:lt2>
      <a:accent1>
        <a:srgbClr val="FDAF8A"/>
      </a:accent1>
      <a:accent2>
        <a:srgbClr val="FC8D76"/>
      </a:accent2>
      <a:accent3>
        <a:srgbClr val="DBD2AF"/>
      </a:accent3>
      <a:accent4>
        <a:srgbClr val="88BBD7"/>
      </a:accent4>
      <a:accent5>
        <a:srgbClr val="356689"/>
      </a:accent5>
      <a:accent6>
        <a:srgbClr val="38434C"/>
      </a:accent6>
      <a:hlink>
        <a:srgbClr val="221775"/>
      </a:hlink>
      <a:folHlink>
        <a:srgbClr val="8AACF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 White Optima</Template>
  <TotalTime>4229</TotalTime>
  <Words>495</Words>
  <Application>Microsoft Office PowerPoint</Application>
  <PresentationFormat>Widescreen</PresentationFormat>
  <Paragraphs>77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Libre Franklin</vt:lpstr>
      <vt:lpstr>Libre Franklin Light</vt:lpstr>
      <vt:lpstr>Libre Franklin Medium</vt:lpstr>
      <vt:lpstr>Libre Franklin SemiBold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Alanda Indra Kusuma</dc:creator>
  <cp:lastModifiedBy>alanda kusuma</cp:lastModifiedBy>
  <cp:revision>320</cp:revision>
  <dcterms:created xsi:type="dcterms:W3CDTF">2018-12-21T22:04:22Z</dcterms:created>
  <dcterms:modified xsi:type="dcterms:W3CDTF">2020-11-05T13:08:39Z</dcterms:modified>
</cp:coreProperties>
</file>